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7" r:id="rId8"/>
    <p:sldId id="265" r:id="rId9"/>
    <p:sldId id="264" r:id="rId10"/>
    <p:sldId id="266" r:id="rId11"/>
    <p:sldId id="270" r:id="rId12"/>
    <p:sldId id="271" r:id="rId13"/>
    <p:sldId id="272" r:id="rId14"/>
    <p:sldId id="261" r:id="rId15"/>
    <p:sldId id="262" r:id="rId16"/>
    <p:sldId id="268" r:id="rId17"/>
    <p:sldId id="273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75B6-832A-46BB-BA05-6324979D4AFC}" type="datetimeFigureOut">
              <a:rPr lang="en-NZ" smtClean="0"/>
              <a:t>19/02/2019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6834-C191-44E0-B1F5-CD65A7B515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698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75B6-832A-46BB-BA05-6324979D4AFC}" type="datetimeFigureOut">
              <a:rPr lang="en-NZ" smtClean="0"/>
              <a:t>19/02/2019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6834-C191-44E0-B1F5-CD65A7B515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61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75B6-832A-46BB-BA05-6324979D4AFC}" type="datetimeFigureOut">
              <a:rPr lang="en-NZ" smtClean="0"/>
              <a:t>19/02/2019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6834-C191-44E0-B1F5-CD65A7B515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94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75B6-832A-46BB-BA05-6324979D4AFC}" type="datetimeFigureOut">
              <a:rPr lang="en-NZ" smtClean="0"/>
              <a:t>19/02/2019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6834-C191-44E0-B1F5-CD65A7B515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140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75B6-832A-46BB-BA05-6324979D4AFC}" type="datetimeFigureOut">
              <a:rPr lang="en-NZ" smtClean="0"/>
              <a:t>19/02/2019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6834-C191-44E0-B1F5-CD65A7B515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434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75B6-832A-46BB-BA05-6324979D4AFC}" type="datetimeFigureOut">
              <a:rPr lang="en-NZ" smtClean="0"/>
              <a:t>19/02/2019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6834-C191-44E0-B1F5-CD65A7B515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656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75B6-832A-46BB-BA05-6324979D4AFC}" type="datetimeFigureOut">
              <a:rPr lang="en-NZ" smtClean="0"/>
              <a:t>19/02/2019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6834-C191-44E0-B1F5-CD65A7B515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71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75B6-832A-46BB-BA05-6324979D4AFC}" type="datetimeFigureOut">
              <a:rPr lang="en-NZ" smtClean="0"/>
              <a:t>19/02/2019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6834-C191-44E0-B1F5-CD65A7B515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849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75B6-832A-46BB-BA05-6324979D4AFC}" type="datetimeFigureOut">
              <a:rPr lang="en-NZ" smtClean="0"/>
              <a:t>19/02/2019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6834-C191-44E0-B1F5-CD65A7B515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644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75B6-832A-46BB-BA05-6324979D4AFC}" type="datetimeFigureOut">
              <a:rPr lang="en-NZ" smtClean="0"/>
              <a:t>19/02/2019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6834-C191-44E0-B1F5-CD65A7B515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802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75B6-832A-46BB-BA05-6324979D4AFC}" type="datetimeFigureOut">
              <a:rPr lang="en-NZ" smtClean="0"/>
              <a:t>19/02/2019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6834-C191-44E0-B1F5-CD65A7B515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601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475B6-832A-46BB-BA05-6324979D4AFC}" type="datetimeFigureOut">
              <a:rPr lang="en-NZ" smtClean="0"/>
              <a:t>19/02/2019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46834-C191-44E0-B1F5-CD65A7B515A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439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107061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647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500" cy="715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73666" cy="665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70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5050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3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0392"/>
            <a:ext cx="8877669" cy="389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49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1275" cy="756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16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7744" y="4581128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6950" cy="728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4581128"/>
            <a:ext cx="64807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/>
          <p:cNvSpPr/>
          <p:nvPr/>
        </p:nvSpPr>
        <p:spPr>
          <a:xfrm>
            <a:off x="1043608" y="3861048"/>
            <a:ext cx="64807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3643180" y="5000616"/>
            <a:ext cx="57606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2097088" y="5805264"/>
            <a:ext cx="648072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867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1003935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651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944100" cy="738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24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79"/>
            <a:ext cx="9922642" cy="582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15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786689" cy="689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72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10058842" cy="672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53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0125805" cy="709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9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7150"/>
            <a:ext cx="1007745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0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946"/>
            <a:ext cx="9803638" cy="681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7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9822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1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9987859" cy="661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4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Appserv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.BuildUser</dc:creator>
  <cp:lastModifiedBy>Emily Arps</cp:lastModifiedBy>
  <cp:revision>8</cp:revision>
  <cp:lastPrinted>2013-01-14T05:44:00Z</cp:lastPrinted>
  <dcterms:created xsi:type="dcterms:W3CDTF">2013-01-14T03:50:44Z</dcterms:created>
  <dcterms:modified xsi:type="dcterms:W3CDTF">2019-02-19T02:46:25Z</dcterms:modified>
</cp:coreProperties>
</file>